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28"/>
  </p:notesMasterIdLst>
  <p:handoutMasterIdLst>
    <p:handoutMasterId r:id="rId29"/>
  </p:handoutMasterIdLst>
  <p:sldIdLst>
    <p:sldId id="333" r:id="rId4"/>
    <p:sldId id="256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30" r:id="rId23"/>
    <p:sldId id="329" r:id="rId24"/>
    <p:sldId id="331" r:id="rId25"/>
    <p:sldId id="332" r:id="rId26"/>
    <p:sldId id="334" r:id="rId2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75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16/07/2019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16/07/2019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33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3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EE78B-71A5-4866-8197-40D71E69CB04}" type="datetime1">
              <a:rPr lang="id-ID" smtClean="0"/>
              <a:t>16/07/2019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89F82-4294-48CC-A22E-D627E9214BAE}" type="datetime1">
              <a:rPr lang="id-ID" smtClean="0"/>
              <a:t>16/07/2019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1CF10-53C7-4F63-BAB4-A7B9A6F8C619}" type="datetime1">
              <a:rPr lang="id-ID" smtClean="0"/>
              <a:t>16/07/2019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23EA-02C3-4238-85C6-D15A4BFE1E44}" type="datetime1">
              <a:rPr lang="id-ID" smtClean="0"/>
              <a:t>16/07/2019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A2162-79B8-43A7-BE55-FD49C7506B2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46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5DCDD-F637-4CF6-BAE7-8C7F4CB3DAF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08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400E6-E547-439A-BBED-7E3F99E1DF5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64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886-9080-4BB9-9032-DB4CB51C379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48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BF5CE-712A-478A-9B69-ECBEC34A290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3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8B52-378F-4886-B4DD-0D99943266B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8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AB3BD33D-AD57-483B-A8AB-774A8C673C64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47CF9-2E34-4470-B090-02333D39102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95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A68D1-3937-4076-8BCE-488E1717667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269CA-7BAB-4599-8C90-0A33CFB2A14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247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95BEF-5287-47D2-B060-9F44E8C9D94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8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DC34-9047-4772-9DD5-F7CE8356BF8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96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7837-66D8-49EE-BD44-E768F69F1DE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3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DF033-81BF-45F6-82C3-E2A72209EC1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36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A1A1-74A5-42D8-A576-39AE7287262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94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6232-0211-4376-97C5-1971BF6D07A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56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5CC-39DF-462B-ACDE-FBB3F35DD44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B11BD-D781-4047-BD1C-B5AD5736B0AA}" type="datetime1">
              <a:rPr lang="id-ID" smtClean="0"/>
              <a:t>16/07/2019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5D3CC-AFCB-4D86-B737-37BD39EDD97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9003-4678-4E02-9336-AC820D94D01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0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1F4C0-A23A-4FA8-AE77-49A663EAF35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5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121AB-3BFB-4BB2-B8D9-0E9A99EC6B1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397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8B16-9688-46CC-AAC8-F95B17E7723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144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5F866-3D5F-4EA8-98DB-9E2492E71E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677E3-8F4D-4FE2-A538-351F559DE929}" type="datetime1">
              <a:rPr lang="id-ID" smtClean="0"/>
              <a:t>16/07/2019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1A68-C2C9-410D-9247-3836377A601D}" type="datetime1">
              <a:rPr lang="id-ID" smtClean="0"/>
              <a:t>16/07/2019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0757-42AC-405E-BFA7-C593030CCBB0}" type="datetime1">
              <a:rPr lang="id-ID" smtClean="0"/>
              <a:t>16/07/2019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8522-DC70-463E-B195-4A9E30B8FF56}" type="datetime1">
              <a:rPr lang="id-ID" smtClean="0"/>
              <a:t>16/07/2019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8449A-2529-4E1E-9ADA-F4AC14EC50EC}" type="datetime1">
              <a:rPr lang="id-ID" smtClean="0"/>
              <a:t>16/07/2019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437F4-DF66-4CFC-BC00-47C33A7905BC}" type="datetime1">
              <a:rPr lang="id-ID" smtClean="0"/>
              <a:t>16/07/2019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61DFF-1606-4068-A529-22AB3FE68174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3D8314B-2F71-440D-B610-50627E5066A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5E3F361-1B5A-45E0-B4F9-EF0A8D6E93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1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5E44-9867-4ADA-AB2A-1285B599C8D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307B28-7178-4C6F-BE69-2830DA8D98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50397"/>
            <a:ext cx="724620" cy="9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Similiarity</a:t>
            </a:r>
            <a:r>
              <a:rPr lang="en-US" dirty="0"/>
              <a:t> Weight</a:t>
            </a:r>
          </a:p>
        </p:txBody>
      </p:sp>
      <p:pic>
        <p:nvPicPr>
          <p:cNvPr id="7" name="Content Placeholder 6" descr="similiarty-weight-matrix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335" y="1452563"/>
            <a:ext cx="6651017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D4151-D6FA-46B4-90B1-4FD79F7250D0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26A9E-735C-4BE6-A120-396948D13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Similiarity</a:t>
            </a:r>
            <a:r>
              <a:rPr lang="en-US" dirty="0"/>
              <a:t> Weight</a:t>
            </a:r>
          </a:p>
        </p:txBody>
      </p:sp>
      <p:pic>
        <p:nvPicPr>
          <p:cNvPr id="7" name="Content Placeholder 6" descr="similiarty-weight-matrix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75" y="1452563"/>
            <a:ext cx="789633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C1F46-1733-42A0-BBBB-5164A672074E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235C68-4962-4D49-AC1C-D192E817A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rating matrix</a:t>
            </a:r>
          </a:p>
        </p:txBody>
      </p:sp>
      <p:pic>
        <p:nvPicPr>
          <p:cNvPr id="7" name="Content Placeholder 6" descr="bobot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3" y="1495763"/>
            <a:ext cx="334238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D857-F2E3-49F4-A075-A7550A9E6B56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FD58D-946B-4181-AB43-0B268792E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rating matrix</a:t>
            </a:r>
          </a:p>
        </p:txBody>
      </p:sp>
      <p:pic>
        <p:nvPicPr>
          <p:cNvPr id="7" name="Content Placeholder 6" descr="bobot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53" y="1495763"/>
            <a:ext cx="334238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92AC-AD01-4762-B749-E250F8DF4391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CA449-E379-49E3-B267-BB07BEC04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rating matrix</a:t>
            </a:r>
          </a:p>
        </p:txBody>
      </p:sp>
      <p:pic>
        <p:nvPicPr>
          <p:cNvPr id="7" name="Content Placeholder 6" descr="bobot-rating-matrix-rat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50" y="1452563"/>
            <a:ext cx="671718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80F6-7AC8-4DBE-8FE7-8B0D321A37CB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41E8F-DC79-458F-A272-A37581C414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rating matrix</a:t>
            </a:r>
          </a:p>
        </p:txBody>
      </p:sp>
      <p:pic>
        <p:nvPicPr>
          <p:cNvPr id="7" name="Content Placeholder 6" descr="bobot-rating-matrix-rating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947006"/>
            <a:ext cx="8815388" cy="37355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162C-5522-4864-AF89-66657EF058A0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D574C-CDDF-47A6-B9FA-7736F6457D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048" y="1452563"/>
            <a:ext cx="8373592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86E0-EB1B-4DD2-9E94-E9503C45465F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8ECFE2-1D5C-4956-8755-477D9D9F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01" y="1301363"/>
            <a:ext cx="6861599" cy="4530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BDEC-174F-422B-B8EA-0AAF4DA14C02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5807E-06F0-4410-A8ED-5ABEC7CD2C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35" y="1452563"/>
            <a:ext cx="8763618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2B1C-B2FE-4C03-B060-24BC286B57E9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96CF0-4EF6-419C-BBB9-CF5A3731A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pic>
        <p:nvPicPr>
          <p:cNvPr id="8" name="Content Placeholder 7" descr="collaborative filter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44213"/>
            <a:ext cx="8815388" cy="45410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E1F1-DFA5-422D-930E-55373DAB51D1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44000" y="56304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4800" y="54588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D44B8-ACDE-42E5-A33F-33E82CE810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Studi Kasus: Colaborative Filtering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2D713-8D30-4D91-A636-1E92DD63CF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06417"/>
            <a:ext cx="680027" cy="9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pic>
        <p:nvPicPr>
          <p:cNvPr id="8" name="Content Placeholder 7" descr="collaborative filtering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76397"/>
            <a:ext cx="8815388" cy="447673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AAE0-A906-4DCD-99EB-E0CA5B3481E4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44000" y="56304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654800" y="5458800"/>
            <a:ext cx="13608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08A73-DC39-479B-A0D1-A81E1AA77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743171"/>
            <a:ext cx="8815388" cy="41431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15839-B448-4C43-8D3D-367E9CA0C35F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6800" y="54648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47CAE-A240-42D5-AA0B-D79F7A06B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bobot-rating-matrix-rating-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713737"/>
            <a:ext cx="8815388" cy="42020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8CB9D-E805-4381-BEFF-362F6FB5DF34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6800" y="5464800"/>
            <a:ext cx="1548000" cy="52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7190A-831E-4444-B2E3-AC4A97F8C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 of Collaborative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Sparsity</a:t>
            </a:r>
            <a:endParaRPr lang="en-US" dirty="0"/>
          </a:p>
          <a:p>
            <a:pPr lvl="1"/>
            <a:r>
              <a:rPr lang="en-US" dirty="0"/>
              <a:t>User in general rate only a limited number of items</a:t>
            </a:r>
          </a:p>
          <a:p>
            <a:r>
              <a:rPr lang="en-US" dirty="0"/>
              <a:t>Cold Start</a:t>
            </a:r>
          </a:p>
          <a:p>
            <a:pPr lvl="1"/>
            <a:r>
              <a:rPr lang="en-US" dirty="0" err="1"/>
              <a:t>Difficulity</a:t>
            </a:r>
            <a:r>
              <a:rPr lang="en-US" dirty="0"/>
              <a:t> in recommendation to new users or new items</a:t>
            </a:r>
          </a:p>
          <a:p>
            <a:r>
              <a:rPr lang="en-US" dirty="0"/>
              <a:t>Scalability</a:t>
            </a:r>
          </a:p>
          <a:p>
            <a:pPr lvl="1"/>
            <a:r>
              <a:rPr lang="en-US" dirty="0"/>
              <a:t>Increase  in number of user or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C075B-A444-478D-87B5-931A53BD8697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C9521-5650-40B6-9E25-0DE4467532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3610D-80F4-4C19-BD53-C523236F5D4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16/07/2019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Colaborative Filtering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2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User-based collaborative filtering</a:t>
            </a:r>
          </a:p>
          <a:p>
            <a:pPr lvl="1"/>
            <a:r>
              <a:rPr lang="en-US" dirty="0"/>
              <a:t>Based on ‘users’ neighborhood</a:t>
            </a:r>
          </a:p>
          <a:p>
            <a:r>
              <a:rPr lang="en-US" dirty="0"/>
              <a:t>Item-based collaborative filtering</a:t>
            </a:r>
          </a:p>
          <a:p>
            <a:pPr lvl="1"/>
            <a:r>
              <a:rPr lang="en-US" dirty="0"/>
              <a:t>Based on item’s </a:t>
            </a:r>
            <a:r>
              <a:rPr lang="en-US" dirty="0" err="1"/>
              <a:t>similiarity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CFF4-A200-4A65-8193-4A309E29A029}" type="datetime1">
              <a:rPr lang="id-ID" smtClean="0"/>
              <a:t>16/07/2019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 descr="filter-rekomendasi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463" y="1419384"/>
            <a:ext cx="2923137" cy="4337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E0FA8-BC19-45D9-B0CD-410CAE3617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Based Collaborative Filtering</a:t>
            </a:r>
          </a:p>
        </p:txBody>
      </p:sp>
      <p:pic>
        <p:nvPicPr>
          <p:cNvPr id="7" name="Content Placeholder 6" descr="collaborative filtering-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56036"/>
            <a:ext cx="8815388" cy="45174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D2C8-8C74-414B-A987-90614779046F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0000" y="1735200"/>
            <a:ext cx="4780800" cy="6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F9452-78BD-4474-A4D0-13FE5710D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Based Collaborative Filtering</a:t>
            </a:r>
          </a:p>
        </p:txBody>
      </p:sp>
      <p:pic>
        <p:nvPicPr>
          <p:cNvPr id="7" name="Content Placeholder 6" descr="collaborative filtering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33638"/>
            <a:ext cx="8815388" cy="45622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541EB-AB54-461E-8C4B-1755350A7F63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22400" y="1540800"/>
            <a:ext cx="5781600" cy="7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955DC-D156-4F36-942C-257B38D52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Rating matrix</a:t>
            </a:r>
          </a:p>
        </p:txBody>
      </p:sp>
      <p:pic>
        <p:nvPicPr>
          <p:cNvPr id="7" name="Content Placeholder 6" descr="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896" y="1452563"/>
            <a:ext cx="5767896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6175-B418-444F-8EBD-F7D5A5D2C6F2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46400" y="5709600"/>
            <a:ext cx="828000" cy="5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C3D20D-21B5-447E-9F44-C4C2FD4A6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Rating matrix</a:t>
            </a:r>
          </a:p>
        </p:txBody>
      </p:sp>
      <p:pic>
        <p:nvPicPr>
          <p:cNvPr id="7" name="Content Placeholder 6" descr="user-rating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327" y="1452563"/>
            <a:ext cx="5941033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DE15-0130-4800-A521-91E326BB1E5F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166400" y="5839200"/>
            <a:ext cx="1108800" cy="43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F63750-FB4E-46B2-8F5C-64CF8F07B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Similiarity</a:t>
            </a:r>
            <a:r>
              <a:rPr lang="en-US" dirty="0"/>
              <a:t> Weight</a:t>
            </a:r>
          </a:p>
        </p:txBody>
      </p:sp>
      <p:pic>
        <p:nvPicPr>
          <p:cNvPr id="7" name="Content Placeholder 6" descr="similiarty-weight-matrix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660" y="1272563"/>
            <a:ext cx="4844367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09A8-9109-4DCB-AF94-2BBAB55D6DF3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325E7-D83F-402B-8FBD-9F89441CD1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Similiarity</a:t>
            </a:r>
            <a:r>
              <a:rPr lang="en-US" dirty="0"/>
              <a:t> Weight</a:t>
            </a:r>
          </a:p>
        </p:txBody>
      </p:sp>
      <p:pic>
        <p:nvPicPr>
          <p:cNvPr id="7" name="Content Placeholder 6" descr="similiarty-weight-matrix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326" y="1452563"/>
            <a:ext cx="4815036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A232-ED31-4FDC-9063-C74ED21EC74F}" type="datetime1">
              <a:rPr lang="id-ID" smtClean="0"/>
              <a:t>16/07/2019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Colaborative Filtering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BBCCE-CC90-4B2F-B4B9-89F491BFA1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0" y="54523"/>
            <a:ext cx="363620" cy="4983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1453</TotalTime>
  <Words>275</Words>
  <Application>Microsoft Office PowerPoint</Application>
  <PresentationFormat>On-screen Show (4:3)</PresentationFormat>
  <Paragraphs>114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Studi Kasus: Colaborative Filtering</vt:lpstr>
      <vt:lpstr>Collaborative Filtering</vt:lpstr>
      <vt:lpstr>User Based Collaborative Filtering</vt:lpstr>
      <vt:lpstr>User Based Collaborative Filtering</vt:lpstr>
      <vt:lpstr>User Rating matrix</vt:lpstr>
      <vt:lpstr>User Rating matrix</vt:lpstr>
      <vt:lpstr>Menentukan Similiarity Weight</vt:lpstr>
      <vt:lpstr>Menentukan Similiarity Weight</vt:lpstr>
      <vt:lpstr>Menentukan Similiarity Weight</vt:lpstr>
      <vt:lpstr>Menentukan Similiarity Weight</vt:lpstr>
      <vt:lpstr>Membuat bobot dari rating matrix</vt:lpstr>
      <vt:lpstr>Membuat bobot dari rating matrix</vt:lpstr>
      <vt:lpstr>Membuat bobot dari rating matrix</vt:lpstr>
      <vt:lpstr>Membuat bobot dari rating matrix</vt:lpstr>
      <vt:lpstr>PowerPoint Presentation</vt:lpstr>
      <vt:lpstr>PowerPoint Presentation</vt:lpstr>
      <vt:lpstr>PowerPoint Presentation</vt:lpstr>
      <vt:lpstr>Collaborative Filtering</vt:lpstr>
      <vt:lpstr>Collaborative Filtering</vt:lpstr>
      <vt:lpstr>PowerPoint Presentation</vt:lpstr>
      <vt:lpstr>PowerPoint Presentation</vt:lpstr>
      <vt:lpstr>Challenge of Collaborative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</cp:lastModifiedBy>
  <cp:revision>229</cp:revision>
  <dcterms:created xsi:type="dcterms:W3CDTF">2019-04-17T03:34:48Z</dcterms:created>
  <dcterms:modified xsi:type="dcterms:W3CDTF">2019-07-16T02:32:46Z</dcterms:modified>
</cp:coreProperties>
</file>